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700000" cy="1270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50" y="6350"/>
            <a:ext cx="8115300" cy="12687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84150"/>
            <a:ext cx="12674600" cy="12338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